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9" r:id="rId3"/>
    <p:sldId id="262" r:id="rId4"/>
    <p:sldId id="260" r:id="rId5"/>
    <p:sldId id="266" r:id="rId6"/>
    <p:sldId id="269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44B"/>
    <a:srgbClr val="B6E1E2"/>
    <a:srgbClr val="36B5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3" autoAdjust="0"/>
    <p:restoredTop sz="94650" autoAdjust="0"/>
  </p:normalViewPr>
  <p:slideViewPr>
    <p:cSldViewPr snapToGrid="0">
      <p:cViewPr varScale="1">
        <p:scale>
          <a:sx n="125" d="100"/>
          <a:sy n="125" d="100"/>
        </p:scale>
        <p:origin x="9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27D0-9B49-40F6-BE5D-EFFC7D4F219E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53F6-96CE-429B-B982-216649130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53F6-96CE-429B-B982-216649130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379B26-4A43-F15C-8779-D15B57856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0C3A2-AC9A-B6E5-3EC7-76639D1C83EB}"/>
              </a:ext>
            </a:extLst>
          </p:cNvPr>
          <p:cNvSpPr>
            <a:spLocks noChangeAspect="1"/>
          </p:cNvSpPr>
          <p:nvPr userDrawn="1"/>
        </p:nvSpPr>
        <p:spPr>
          <a:xfrm>
            <a:off x="216567" y="192505"/>
            <a:ext cx="11754853" cy="644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CE4F5-B3BE-4B6E-91BD-DAAA8E96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8" y="315912"/>
            <a:ext cx="8908473" cy="657507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rgbClr val="295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A18D7-5C73-4CAC-A241-1F98EBB9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97" y="1263535"/>
            <a:ext cx="10903527" cy="467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9952-16F5-4439-9E2E-F56A15B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1C61-5927-49AA-8169-BC28E3F8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FEFE-4688-46C8-9FA8-B6C0F837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7A8CB5-0ABA-609E-47D6-136D08878EB3}"/>
              </a:ext>
            </a:extLst>
          </p:cNvPr>
          <p:cNvSpPr/>
          <p:nvPr userDrawn="1"/>
        </p:nvSpPr>
        <p:spPr>
          <a:xfrm>
            <a:off x="10258425" y="0"/>
            <a:ext cx="172051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7CED7-4510-9BC4-0DE9-2E1CC3434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79" y="122754"/>
            <a:ext cx="1431757" cy="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196637-BD2F-A69B-787C-B5EC876FD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26D44-E50B-4E0A-BFD4-C897AD0E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EFDA-AC9C-4F3B-A024-51C123619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0D798-D13C-4F34-A090-72C54800F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FD8E5-FBEA-4CB5-BB57-E16CADB3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E02D-F4E3-4DA8-9AC6-49CA4C04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1505-1B63-4687-88B8-31CE7134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959865-A890-1D8C-27BA-665A5C59F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470DD-A8E9-4D6A-A951-A5A29B18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3BE2E4-41D3-481D-9CC4-6A09DDBD9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31CC-C431-47B4-B36B-61C518965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2270-27C5-4CC7-AE5E-661ADAE6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B7C3B-2840-4B32-8CCF-E442CEFB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23094-871D-4981-BB23-7CDE8C75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EAE8D1-837F-6ECE-081A-62FA86CE1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F0ADED-9029-4DB3-B3F6-C1C9153E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BE4ED-59A5-48EC-B413-6954A3413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2552-CA0D-4223-A8E5-B8AA625B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A9D43-3284-4A92-91D7-5D3D9FC7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33B9-E97B-4EA8-B7F4-37DA5879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7FAF3D-8260-3898-C145-A8E1595E9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27CBE-EAD6-4E89-A12F-C14CD03CA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3E4D4-29D4-45D1-B129-F23349116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F0F-80F2-4BB3-9C88-2A8BA5CE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1750-8C8F-46DD-B7CC-5C9DFF05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75A9-7728-47AE-A8F0-DA2CF551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7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379B26-4A43-F15C-8779-D15B57856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0C3A2-AC9A-B6E5-3EC7-76639D1C83EB}"/>
              </a:ext>
            </a:extLst>
          </p:cNvPr>
          <p:cNvSpPr>
            <a:spLocks noChangeAspect="1"/>
          </p:cNvSpPr>
          <p:nvPr userDrawn="1"/>
        </p:nvSpPr>
        <p:spPr>
          <a:xfrm>
            <a:off x="216567" y="192505"/>
            <a:ext cx="11754853" cy="644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00F57E-37F3-F8EE-9F95-10EECAF79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74"/>
          <a:stretch/>
        </p:blipFill>
        <p:spPr>
          <a:xfrm>
            <a:off x="0" y="353073"/>
            <a:ext cx="12192000" cy="1277362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CA18D7-5C73-4CAC-A241-1F98EBB9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97" y="1590675"/>
            <a:ext cx="10903527" cy="434461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78248-8C25-4582-2A35-509947888D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929" y="254333"/>
            <a:ext cx="1431757" cy="837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CE4F5-B3BE-4B6E-91BD-DAAA8E96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8" y="315912"/>
            <a:ext cx="8908473" cy="657507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rgbClr val="295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7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379B26-4A43-F15C-8779-D15B57856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0C3A2-AC9A-B6E5-3EC7-76639D1C83EB}"/>
              </a:ext>
            </a:extLst>
          </p:cNvPr>
          <p:cNvSpPr>
            <a:spLocks noChangeAspect="1"/>
          </p:cNvSpPr>
          <p:nvPr userDrawn="1"/>
        </p:nvSpPr>
        <p:spPr>
          <a:xfrm>
            <a:off x="216567" y="192505"/>
            <a:ext cx="11754853" cy="644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79CEE-F0E6-F7A6-F165-56679C74A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000" y="174467"/>
            <a:ext cx="11772000" cy="662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CE4F5-B3BE-4B6E-91BD-DAAA8E96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8" y="315912"/>
            <a:ext cx="8908473" cy="657507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A18D7-5C73-4CAC-A241-1F98EBB9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97" y="1590675"/>
            <a:ext cx="10903527" cy="434461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1CC159-5207-71F4-6CBE-A9BCD46A94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216568"/>
            <a:ext cx="1094259" cy="911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72604-4FA8-412B-E91B-6B5153805E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10" y="6229463"/>
            <a:ext cx="12187990" cy="6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379B26-4A43-F15C-8779-D15B57856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0C3A2-AC9A-B6E5-3EC7-76639D1C83EB}"/>
              </a:ext>
            </a:extLst>
          </p:cNvPr>
          <p:cNvSpPr>
            <a:spLocks noChangeAspect="1"/>
          </p:cNvSpPr>
          <p:nvPr userDrawn="1"/>
        </p:nvSpPr>
        <p:spPr>
          <a:xfrm>
            <a:off x="216567" y="192505"/>
            <a:ext cx="11754853" cy="644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79CEE-F0E6-F7A6-F165-56679C74A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67" y="192506"/>
            <a:ext cx="11754854" cy="847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7A8CB5-0ABA-609E-47D6-136D08878EB3}"/>
              </a:ext>
            </a:extLst>
          </p:cNvPr>
          <p:cNvSpPr/>
          <p:nvPr userDrawn="1"/>
        </p:nvSpPr>
        <p:spPr>
          <a:xfrm>
            <a:off x="10258425" y="0"/>
            <a:ext cx="172051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CE4F5-B3BE-4B6E-91BD-DAAA8E96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8" y="315912"/>
            <a:ext cx="8908473" cy="657507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A18D7-5C73-4CAC-A241-1F98EBB9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97" y="1263535"/>
            <a:ext cx="10903527" cy="467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9952-16F5-4439-9E2E-F56A15B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1C61-5927-49AA-8169-BC28E3F8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FEFE-4688-46C8-9FA8-B6C0F837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57CED7-4510-9BC4-0DE9-2E1CC3434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79" y="122754"/>
            <a:ext cx="1431757" cy="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379B26-4A43-F15C-8779-D15B57856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0C3A2-AC9A-B6E5-3EC7-76639D1C83EB}"/>
              </a:ext>
            </a:extLst>
          </p:cNvPr>
          <p:cNvSpPr>
            <a:spLocks noChangeAspect="1"/>
          </p:cNvSpPr>
          <p:nvPr userDrawn="1"/>
        </p:nvSpPr>
        <p:spPr>
          <a:xfrm>
            <a:off x="216567" y="192505"/>
            <a:ext cx="11754853" cy="644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79CEE-F0E6-F7A6-F165-56679C74A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2" y="192504"/>
            <a:ext cx="11781199" cy="92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CE4F5-B3BE-4B6E-91BD-DAAA8E96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8" y="315912"/>
            <a:ext cx="8908473" cy="657507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A18D7-5C73-4CAC-A241-1F98EBB9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097" y="1263535"/>
            <a:ext cx="10903527" cy="467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9952-16F5-4439-9E2E-F56A15B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1C61-5927-49AA-8169-BC28E3F8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FEFE-4688-46C8-9FA8-B6C0F837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A2E0D-6F25-954A-F663-9D2909FEE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75" y="222316"/>
            <a:ext cx="1037109" cy="8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5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BB7AD4-44BA-F245-F581-4EB056343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C5B5C-E1DE-4124-8B48-5C4627D4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D7801-B3EE-48D0-B9AA-7B7D1704D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B42EC-698A-4E49-9E1B-E2B4E6ACD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A3289-3BB5-4AEC-B962-7E7217C63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B49D3-D319-48CD-91B0-67648A96E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1883F-935F-4556-97F3-B1599FB9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0AD1D-72F1-4019-8D41-699C0121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E5691-1A0A-4904-B36B-B02A6147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93770C-96BE-9AD1-48D0-675D355113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5F450D-2672-E8C3-74CB-DECA9FD142C5}"/>
              </a:ext>
            </a:extLst>
          </p:cNvPr>
          <p:cNvSpPr>
            <a:spLocks noChangeAspect="1"/>
          </p:cNvSpPr>
          <p:nvPr userDrawn="1"/>
        </p:nvSpPr>
        <p:spPr>
          <a:xfrm>
            <a:off x="216567" y="192505"/>
            <a:ext cx="11754853" cy="644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11955-AE66-4848-9F9B-9B49BEFE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E1B85-206F-4B30-B918-84738263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BFDF-5029-4097-848A-596C9EBB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CAA2D-A4A3-41B0-991E-DA87FD7E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FCD20-8174-6260-A9BE-74B58EFB0D8D}"/>
              </a:ext>
            </a:extLst>
          </p:cNvPr>
          <p:cNvSpPr/>
          <p:nvPr userDrawn="1"/>
        </p:nvSpPr>
        <p:spPr>
          <a:xfrm>
            <a:off x="10287000" y="0"/>
            <a:ext cx="172051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C3041-E813-DA0A-0C0A-623F31CCA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79" y="122754"/>
            <a:ext cx="1431757" cy="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B177B3-45B5-3A95-459E-90F0742A2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949" cy="6856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9B635-9D6A-0F59-2911-261AB5A00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6" y="314197"/>
            <a:ext cx="5867149" cy="22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7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B177B3-45B5-3A95-459E-90F0742A2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949" cy="6856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9B635-9D6A-0F59-2911-261AB5A00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2" y="315912"/>
            <a:ext cx="5867149" cy="22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4290C-F7F2-42EA-9C6C-D8EECE09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0C86-13CB-481D-8C1F-69B02A269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3DBC2-78BB-4935-A4E7-4B4D177D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684D-E005-48BB-A6E2-F6A2B64555F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2696-7927-4BA8-982C-7490A596F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E0BEC-ACA2-41D1-B6A6-E73651A2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D558B-7061-4EE3-9BC1-52C2BF0C8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4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9544B"/>
          </a:solidFill>
          <a:latin typeface="Montsera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544B"/>
          </a:solidFill>
          <a:latin typeface="Montsera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544B"/>
          </a:solidFill>
          <a:latin typeface="Montsera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544B"/>
          </a:solidFill>
          <a:latin typeface="Montsera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544B"/>
          </a:solidFill>
          <a:latin typeface="Montsera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544B"/>
          </a:solidFill>
          <a:latin typeface="Montsera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9D3F7CF-1BB4-3DCF-CFA8-FA5A9CC7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630" cy="6856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8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A1D78F-EF66-4AD6-96FC-9548654A7AE6}"/>
              </a:ext>
            </a:extLst>
          </p:cNvPr>
          <p:cNvSpPr txBox="1"/>
          <p:nvPr/>
        </p:nvSpPr>
        <p:spPr>
          <a:xfrm>
            <a:off x="216567" y="3963717"/>
            <a:ext cx="11706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29544B"/>
                </a:solidFill>
                <a:latin typeface="Montserat"/>
              </a:rPr>
              <a:t>Titlu</a:t>
            </a:r>
            <a:r>
              <a:rPr lang="en-US" sz="5400" b="1" dirty="0">
                <a:solidFill>
                  <a:srgbClr val="29544B"/>
                </a:solidFill>
                <a:latin typeface="Montserat"/>
              </a:rPr>
              <a:t> </a:t>
            </a:r>
            <a:r>
              <a:rPr lang="en-US" sz="5400" b="1" dirty="0" err="1">
                <a:solidFill>
                  <a:srgbClr val="29544B"/>
                </a:solidFill>
                <a:latin typeface="Montserat"/>
              </a:rPr>
              <a:t>Prezentare</a:t>
            </a:r>
            <a:endParaRPr lang="en-US" sz="5400" b="1" dirty="0">
              <a:solidFill>
                <a:srgbClr val="29544B"/>
              </a:solidFill>
              <a:latin typeface="Montse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2C9895-E35F-4166-903C-119629E17AEE}"/>
              </a:ext>
            </a:extLst>
          </p:cNvPr>
          <p:cNvSpPr txBox="1"/>
          <p:nvPr/>
        </p:nvSpPr>
        <p:spPr>
          <a:xfrm>
            <a:off x="3048740" y="488704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29544B"/>
                </a:solidFill>
                <a:latin typeface="Montserat"/>
              </a:rPr>
              <a:t>Subtitlu</a:t>
            </a:r>
            <a:r>
              <a:rPr lang="en-US" sz="2800" dirty="0">
                <a:solidFill>
                  <a:srgbClr val="29544B"/>
                </a:solidFill>
                <a:latin typeface="Montserat"/>
              </a:rPr>
              <a:t> </a:t>
            </a:r>
            <a:r>
              <a:rPr lang="en-US" sz="2800" dirty="0" err="1">
                <a:solidFill>
                  <a:srgbClr val="29544B"/>
                </a:solidFill>
                <a:latin typeface="Montserat"/>
              </a:rPr>
              <a:t>Prezentare</a:t>
            </a:r>
            <a:endParaRPr lang="en-US" sz="2800" dirty="0">
              <a:solidFill>
                <a:srgbClr val="29544B"/>
              </a:solidFill>
              <a:latin typeface="Montserat"/>
            </a:endParaRPr>
          </a:p>
        </p:txBody>
      </p:sp>
    </p:spTree>
    <p:extLst>
      <p:ext uri="{BB962C8B-B14F-4D97-AF65-F5344CB8AC3E}">
        <p14:creationId xmlns:p14="http://schemas.microsoft.com/office/powerpoint/2010/main" val="426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295A1-502C-4651-A07D-B93306B7BD92}"/>
              </a:ext>
            </a:extLst>
          </p:cNvPr>
          <p:cNvSpPr txBox="1"/>
          <p:nvPr/>
        </p:nvSpPr>
        <p:spPr>
          <a:xfrm>
            <a:off x="609805" y="496846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9544B"/>
                </a:solidFill>
                <a:latin typeface="Montserat"/>
              </a:rPr>
              <a:t>Subtitlu</a:t>
            </a:r>
            <a:r>
              <a:rPr lang="en-US" sz="2800" dirty="0">
                <a:solidFill>
                  <a:srgbClr val="29544B"/>
                </a:solidFill>
                <a:latin typeface="Montserat"/>
              </a:rPr>
              <a:t> </a:t>
            </a:r>
            <a:r>
              <a:rPr lang="en-US" sz="2800" dirty="0" err="1">
                <a:solidFill>
                  <a:srgbClr val="29544B"/>
                </a:solidFill>
                <a:latin typeface="Montserat"/>
              </a:rPr>
              <a:t>Prezentare</a:t>
            </a:r>
            <a:endParaRPr lang="en-US" sz="2800" dirty="0">
              <a:solidFill>
                <a:srgbClr val="29544B"/>
              </a:solidFill>
              <a:latin typeface="Montse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DE3D6-9A90-4EA1-AF59-D5CA3560B041}"/>
              </a:ext>
            </a:extLst>
          </p:cNvPr>
          <p:cNvSpPr txBox="1"/>
          <p:nvPr/>
        </p:nvSpPr>
        <p:spPr>
          <a:xfrm>
            <a:off x="609805" y="4364379"/>
            <a:ext cx="9075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29544B"/>
                </a:solidFill>
                <a:latin typeface="Montserat"/>
              </a:rPr>
              <a:t>Titlu</a:t>
            </a:r>
            <a:r>
              <a:rPr lang="en-US" sz="4400" b="1" dirty="0">
                <a:solidFill>
                  <a:srgbClr val="29544B"/>
                </a:solidFill>
                <a:latin typeface="Montserat"/>
              </a:rPr>
              <a:t> </a:t>
            </a:r>
            <a:r>
              <a:rPr lang="en-US" sz="4400" b="1" dirty="0" err="1">
                <a:solidFill>
                  <a:srgbClr val="29544B"/>
                </a:solidFill>
                <a:latin typeface="Montserat"/>
              </a:rPr>
              <a:t>Prezentare</a:t>
            </a:r>
            <a:endParaRPr lang="en-US" sz="4400" b="1" dirty="0">
              <a:solidFill>
                <a:srgbClr val="29544B"/>
              </a:solidFill>
              <a:latin typeface="Montserat"/>
            </a:endParaRPr>
          </a:p>
        </p:txBody>
      </p:sp>
    </p:spTree>
    <p:extLst>
      <p:ext uri="{BB962C8B-B14F-4D97-AF65-F5344CB8AC3E}">
        <p14:creationId xmlns:p14="http://schemas.microsoft.com/office/powerpoint/2010/main" val="308391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F9B3C-EFF7-482B-8573-F452C81C5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29544B"/>
                </a:solidFill>
              </a:rPr>
              <a:t>TITLU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B8A06-6551-F32D-5D97-70B09A79A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092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B71A-17D7-D3D4-5AEF-93AC236EA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C389C-8F92-2BB8-3110-204F9A67A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3930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B94FE2-5E3F-20CC-60AB-AC038D8F9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5F6DD1-8C06-0369-2080-83B6267E5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23536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BD9554-C3B7-D15A-7B5E-8A4BEF820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AE9E5E-A3B3-0487-E83C-8147B249D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554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A62734-9894-C249-85EE-B8F574556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3A6D4-3998-605E-5B7E-384395F69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14664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</Words>
  <Application>Microsoft Macintosh PowerPoint</Application>
  <PresentationFormat>Widescreen</PresentationFormat>
  <Paragraphs>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Montserat</vt:lpstr>
      <vt:lpstr>Office Theme</vt:lpstr>
      <vt:lpstr>PowerPoint Presentation</vt:lpstr>
      <vt:lpstr>PowerPoint Presentation</vt:lpstr>
      <vt:lpstr>PowerPoint Presentation</vt:lpstr>
      <vt:lpstr>TITLU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Cosmin Tudora</dc:creator>
  <cp:lastModifiedBy>Microsoft Office User</cp:lastModifiedBy>
  <cp:revision>19</cp:revision>
  <dcterms:created xsi:type="dcterms:W3CDTF">2021-06-30T14:55:14Z</dcterms:created>
  <dcterms:modified xsi:type="dcterms:W3CDTF">2023-09-25T08:32:13Z</dcterms:modified>
</cp:coreProperties>
</file>