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9" r:id="rId3"/>
    <p:sldId id="262" r:id="rId4"/>
    <p:sldId id="260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544B"/>
    <a:srgbClr val="B6E1E2"/>
    <a:srgbClr val="36B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 autoAdjust="0"/>
    <p:restoredTop sz="94710" autoAdjust="0"/>
  </p:normalViewPr>
  <p:slideViewPr>
    <p:cSldViewPr snapToGrid="0">
      <p:cViewPr varScale="1">
        <p:scale>
          <a:sx n="86" d="100"/>
          <a:sy n="86" d="100"/>
        </p:scale>
        <p:origin x="24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27D0-9B49-40F6-BE5D-EFFC7D4F219E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53F6-96CE-429B-B982-216649130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53F6-96CE-429B-B982-216649130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869AD-E097-B6C2-7C7F-CD81570D2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7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16C53-EAF2-0CB7-1DDC-7B77206BA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3DFE9B-DAD3-70C6-C9B8-EF3E5D99B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-1"/>
            <a:ext cx="12185234" cy="6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691D4-3BD0-EC79-5E47-379AB18AE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-1"/>
            <a:ext cx="12185234" cy="6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8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4290C-F7F2-42EA-9C6C-D8EECE09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0C86-13CB-481D-8C1F-69B02A269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3DBC2-78BB-4935-A4E7-4B4D177D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684D-E005-48BB-A6E2-F6A2B64555F1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2696-7927-4BA8-982C-7490A596F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E0BEC-ACA2-41D1-B6A6-E73651A2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63" r:id="rId4"/>
    <p:sldLayoutId id="2147483662" r:id="rId5"/>
    <p:sldLayoutId id="2147483661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9544B"/>
          </a:solidFill>
          <a:latin typeface="Montsera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544B"/>
          </a:solidFill>
          <a:latin typeface="Montsera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544B"/>
          </a:solidFill>
          <a:latin typeface="Montsera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544B"/>
          </a:solidFill>
          <a:latin typeface="Montsera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544B"/>
          </a:solidFill>
          <a:latin typeface="Montsera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544B"/>
          </a:solidFill>
          <a:latin typeface="Montsera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E841A-04A1-0D8E-0F45-8510C6483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A1D78F-EF66-4AD6-96FC-9548654A7AE6}"/>
              </a:ext>
            </a:extLst>
          </p:cNvPr>
          <p:cNvSpPr txBox="1"/>
          <p:nvPr/>
        </p:nvSpPr>
        <p:spPr>
          <a:xfrm>
            <a:off x="242636" y="5045385"/>
            <a:ext cx="8288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Montserat"/>
              </a:rPr>
              <a:t>Titlu</a:t>
            </a:r>
            <a:r>
              <a:rPr lang="en-US" sz="5400" b="1" dirty="0">
                <a:solidFill>
                  <a:schemeClr val="bg1"/>
                </a:solidFill>
                <a:latin typeface="Montsera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Montserat"/>
              </a:rPr>
              <a:t>Prezentare</a:t>
            </a:r>
            <a:endParaRPr lang="en-US" sz="5400" b="1" dirty="0">
              <a:solidFill>
                <a:schemeClr val="bg1"/>
              </a:solidFill>
              <a:latin typeface="Montse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2C9895-E35F-4166-903C-119629E17AEE}"/>
              </a:ext>
            </a:extLst>
          </p:cNvPr>
          <p:cNvSpPr txBox="1"/>
          <p:nvPr/>
        </p:nvSpPr>
        <p:spPr>
          <a:xfrm>
            <a:off x="242636" y="5968715"/>
            <a:ext cx="8288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Montserat"/>
              </a:rPr>
              <a:t>Subtitlu</a:t>
            </a:r>
            <a:r>
              <a:rPr lang="en-US" sz="2800" dirty="0">
                <a:solidFill>
                  <a:srgbClr val="FFFFFF"/>
                </a:solidFill>
                <a:latin typeface="Montse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at"/>
              </a:rPr>
              <a:t>Prezentare</a:t>
            </a:r>
            <a:endParaRPr lang="en-US" sz="2800" dirty="0">
              <a:solidFill>
                <a:srgbClr val="FFFFFF"/>
              </a:solidFill>
              <a:latin typeface="Montserat"/>
            </a:endParaRPr>
          </a:p>
        </p:txBody>
      </p:sp>
    </p:spTree>
    <p:extLst>
      <p:ext uri="{BB962C8B-B14F-4D97-AF65-F5344CB8AC3E}">
        <p14:creationId xmlns:p14="http://schemas.microsoft.com/office/powerpoint/2010/main" val="426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295A1-502C-4651-A07D-B93306B7BD92}"/>
              </a:ext>
            </a:extLst>
          </p:cNvPr>
          <p:cNvSpPr txBox="1"/>
          <p:nvPr/>
        </p:nvSpPr>
        <p:spPr>
          <a:xfrm>
            <a:off x="308722" y="565983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Montserat"/>
              </a:rPr>
              <a:t>Subtitlu</a:t>
            </a:r>
            <a:r>
              <a:rPr lang="en-US" sz="2800" dirty="0">
                <a:solidFill>
                  <a:srgbClr val="FFFFFF"/>
                </a:solidFill>
                <a:latin typeface="Montse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at"/>
              </a:rPr>
              <a:t>Prezentare</a:t>
            </a:r>
            <a:endParaRPr lang="en-US" sz="2800" dirty="0">
              <a:solidFill>
                <a:srgbClr val="FFFFFF"/>
              </a:solidFill>
              <a:latin typeface="Montse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DE3D6-9A90-4EA1-AF59-D5CA3560B041}"/>
              </a:ext>
            </a:extLst>
          </p:cNvPr>
          <p:cNvSpPr txBox="1"/>
          <p:nvPr/>
        </p:nvSpPr>
        <p:spPr>
          <a:xfrm>
            <a:off x="308722" y="5055754"/>
            <a:ext cx="9075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FFFF"/>
                </a:solidFill>
                <a:latin typeface="Montserat"/>
              </a:rPr>
              <a:t>Titlu</a:t>
            </a:r>
            <a:r>
              <a:rPr lang="en-US" sz="4400" b="1" dirty="0">
                <a:solidFill>
                  <a:srgbClr val="FFFFFF"/>
                </a:solidFill>
                <a:latin typeface="Montserat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Montserat"/>
              </a:rPr>
              <a:t>Prezentare</a:t>
            </a:r>
            <a:endParaRPr lang="en-US" sz="4400" b="1" dirty="0">
              <a:solidFill>
                <a:srgbClr val="FFFFFF"/>
              </a:solidFill>
              <a:latin typeface="Montserat"/>
            </a:endParaRPr>
          </a:p>
        </p:txBody>
      </p:sp>
    </p:spTree>
    <p:extLst>
      <p:ext uri="{BB962C8B-B14F-4D97-AF65-F5344CB8AC3E}">
        <p14:creationId xmlns:p14="http://schemas.microsoft.com/office/powerpoint/2010/main" val="308391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F9B3C-EFF7-482B-8573-F452C81C5D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9317" y="81737"/>
            <a:ext cx="6746488" cy="65750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TITLU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B8A06-6551-F32D-5D97-70B09A79AD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3097" y="1616928"/>
            <a:ext cx="11043020" cy="3992136"/>
          </a:xfrm>
        </p:spPr>
        <p:txBody>
          <a:bodyPr/>
          <a:lstStyle/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0092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A62734-9894-C249-85EE-B8F57455679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3097" y="1416205"/>
            <a:ext cx="11043020" cy="4519081"/>
          </a:xfrm>
        </p:spPr>
        <p:txBody>
          <a:bodyPr/>
          <a:lstStyle/>
          <a:p>
            <a:endParaRPr lang="en-RO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12097A-E102-7B7D-1A8A-F97EF4679992}"/>
              </a:ext>
            </a:extLst>
          </p:cNvPr>
          <p:cNvSpPr txBox="1">
            <a:spLocks/>
          </p:cNvSpPr>
          <p:nvPr/>
        </p:nvSpPr>
        <p:spPr>
          <a:xfrm>
            <a:off x="2899317" y="81737"/>
            <a:ext cx="6746488" cy="657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9544B"/>
                </a:solidFill>
                <a:latin typeface="Montsera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TITLU</a:t>
            </a:r>
          </a:p>
        </p:txBody>
      </p:sp>
    </p:spTree>
    <p:extLst>
      <p:ext uri="{BB962C8B-B14F-4D97-AF65-F5344CB8AC3E}">
        <p14:creationId xmlns:p14="http://schemas.microsoft.com/office/powerpoint/2010/main" val="114664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</Words>
  <Application>Microsoft Macintosh PowerPoint</Application>
  <PresentationFormat>Widescreen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Montserat</vt:lpstr>
      <vt:lpstr>Office Theme</vt:lpstr>
      <vt:lpstr>PowerPoint Presentation</vt:lpstr>
      <vt:lpstr>PowerPoint Presentation</vt:lpstr>
      <vt:lpstr>PowerPoint Presentation</vt:lpstr>
      <vt:lpstr>TITLU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Cosmin Tudora</dc:creator>
  <cp:lastModifiedBy>Microsoft Office User</cp:lastModifiedBy>
  <cp:revision>23</cp:revision>
  <dcterms:created xsi:type="dcterms:W3CDTF">2021-06-30T14:55:14Z</dcterms:created>
  <dcterms:modified xsi:type="dcterms:W3CDTF">2024-09-06T09:23:18Z</dcterms:modified>
</cp:coreProperties>
</file>